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49045-7877-6189-ABCA-C03958D90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38EC71-F2A0-9EDA-B0D8-F1A51CE5C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603B68-D49D-2A2A-C0B3-F55667CB0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06DC1-C705-78B0-86B5-AA76D895B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C80674-CB93-27D7-53A7-7BE22734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382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0610E-D1DD-08F0-AEC7-5D107B3D4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8C9E9CC-5471-30B3-C02C-C23CB1DD8C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A7FBD1-61CE-3CCD-EB96-C1392627F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4E5952-CF73-D528-1056-6D9A1D67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7B7114-80DB-C0C4-A272-1FD3F9AF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077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CC37983-D0A4-D40D-F34E-70FE25334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79444A8-9B08-8108-5505-C5945408E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708166-F17A-634C-B742-E7D89DD8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0BC86F-3D66-8207-5536-BA22BAF6C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D3D97F-0431-0FDC-B853-A75F7DFC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436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600EF-AA57-DD15-410B-A24C5C75D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F8FBA9-37C2-9E80-BE2A-AA1289CD4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EE27CD-AC43-CBA7-DAB7-6F73764F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E5F764-1995-7E89-C181-DDD940E2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15B699-7710-A18C-8409-0528945B6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575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E75CA2-42B2-9A03-E369-647525E52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D9EC8B-E598-E012-6AFE-25520553A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14A378-1267-7D9A-C55E-6AEFCA144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B55B14-84D9-3E8F-155C-8835FAC9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443A5-849D-601A-FE20-053C7CFB9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841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C98161-13D2-363D-2315-66574EF9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C188ED-54CE-2FC5-1BBA-4222E463B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2D4D37-31CE-E80D-8BA8-7DD78E816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9349D9-7ADD-E4B4-04D2-5E2CADF9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25310E-4572-59E9-1F50-CA23F7635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A8C393-2B48-EFB3-7CAD-3D151A89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607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977FCC-B5D2-32E8-1715-C926D5B0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90EB55-475D-E299-699B-BE35604B5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938301-F5F5-7F13-A736-6A4ECA812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A3C86C8-CD02-8E80-32EC-5FD3C83EA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068391-75F4-A1B6-ACC5-AEC1D09C5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BD37149-83D9-80E1-EDE9-FB008D0CC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5DF4A3C-32CA-D7FD-4337-7D88C31F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7BC00C-DFCE-5746-FB99-51D730F6C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97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03C45-F4BA-96CE-874A-7AA9E765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A5305E-F3CE-474E-E7DA-FF1E21C51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6A6249-8A96-EF39-7957-0FF233F8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585439-17CF-4FE8-68A8-C963AE18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226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244EA46-18DA-1CBF-3DFA-FCF8E5981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462C0F-C85C-1CB1-3FDE-03F8E8C3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EE444B1-5D2B-5B8B-1C78-9CD88754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444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B8FD34-E405-03AC-3169-49F55230D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96B1AF-CB51-26BF-6B69-42AB734C4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FA36A4-9A0C-F3ED-05AF-FC4CF91F6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F41A16-6F7C-7DF0-0DCE-F0660D5C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924A1A-BB3E-C659-7389-3DE3654D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29A617-FE1C-F5CD-D03A-45C113300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761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4259A-D9FA-C908-CAAF-75686C22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30F958F-C0E5-F131-9FCC-198264266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1EA3631-2C44-8E14-3C57-49B409353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4E7668-6880-B481-6042-A969252CA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166ACA-97EB-28DF-D7FC-8692DE40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4413CF-8788-16C2-40BC-22369268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57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D905E3-253B-24D9-220C-92E111C18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E5A602-90B7-B25D-2451-73A1CAA62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1E07E1-D307-D50C-BE98-2C3404176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8D580-9C94-4F3D-8A09-187AEB1C6C10}" type="datetimeFigureOut">
              <a:rPr lang="de-AT" smtClean="0"/>
              <a:t>02.03.2024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958038-EA25-1CAD-1022-A9C427E8D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E97527-0557-6F7B-7D95-B41A94436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5AC0C-4C09-4A5F-A061-A27BAFE1766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100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6C50D331-B21D-6CFC-BA27-CB31888A2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560" y="2938228"/>
            <a:ext cx="972000" cy="143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05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</dc:creator>
  <cp:lastModifiedBy>Thomas</cp:lastModifiedBy>
  <cp:revision>4</cp:revision>
  <dcterms:created xsi:type="dcterms:W3CDTF">2024-03-01T17:55:31Z</dcterms:created>
  <dcterms:modified xsi:type="dcterms:W3CDTF">2024-03-02T09:21:40Z</dcterms:modified>
</cp:coreProperties>
</file>